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11/15/2022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Student Capstone Experiences</a:t>
            </a:r>
            <a:br>
              <a:rPr lang="en-US" sz="4000" dirty="0"/>
            </a:br>
            <a:r>
              <a:rPr lang="en-US" sz="3200" dirty="0"/>
              <a:t>(Youth Intern, Senior Experience, Entrepreneurship Experience, Service Learning, &amp; Youth Apprenticeship)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716924"/>
            <a:ext cx="7891272" cy="1069848"/>
          </a:xfrm>
        </p:spPr>
        <p:txBody>
          <a:bodyPr>
            <a:normAutofit/>
          </a:bodyPr>
          <a:lstStyle/>
          <a:p>
            <a:r>
              <a:rPr lang="en-US" dirty="0"/>
              <a:t>Fall 2022</a:t>
            </a:r>
          </a:p>
          <a:p>
            <a:r>
              <a:rPr lang="en-US" dirty="0"/>
              <a:t>Name: </a:t>
            </a:r>
          </a:p>
        </p:txBody>
      </p:sp>
    </p:spTree>
    <p:extLst>
      <p:ext uri="{BB962C8B-B14F-4D97-AF65-F5344CB8AC3E}">
        <p14:creationId xmlns:p14="http://schemas.microsoft.com/office/powerpoint/2010/main" val="351333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1">
            <a:extLst>
              <a:ext uri="{FF2B5EF4-FFF2-40B4-BE49-F238E27FC236}">
                <a16:creationId xmlns:a16="http://schemas.microsoft.com/office/drawing/2014/main" id="{2A313B03-D361-4EC9-AF52-0B3C1C92C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E79CB85-A08A-4579-86F6-A8AA97551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6C61C9C-364D-4CB6-B9D1-1A6F50F6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9C5EC292-991E-4C8F-9F55-D72971A4B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E4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0B7573-D2CD-4589-B099-E8254726A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4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26A041F-C32D-4E9C-AD9A-6F8F9710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1" y="480059"/>
            <a:ext cx="11237976" cy="589788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350E3C-B521-4C44-E074-93D1663648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7693" y="803062"/>
            <a:ext cx="6776612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2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Learning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visiting with your Capstone Experience Advisor, who is: _______________,  list 3-5 goals that you’d like to achieve from this experience. </a:t>
            </a:r>
          </a:p>
        </p:txBody>
      </p:sp>
    </p:spTree>
    <p:extLst>
      <p:ext uri="{BB962C8B-B14F-4D97-AF65-F5344CB8AC3E}">
        <p14:creationId xmlns:p14="http://schemas.microsoft.com/office/powerpoint/2010/main" val="42775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Experience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&amp; Title: </a:t>
            </a:r>
          </a:p>
          <a:p>
            <a:pPr lvl="1"/>
            <a:r>
              <a:rPr lang="en-US" dirty="0"/>
              <a:t>(Note: Capstone Advisor &amp; Experience Supervisor may be the same person.)</a:t>
            </a:r>
          </a:p>
          <a:p>
            <a:r>
              <a:rPr lang="en-US" dirty="0"/>
              <a:t>What are some professional observations about your supervisor that were helpful in this experience: </a:t>
            </a:r>
          </a:p>
        </p:txBody>
      </p:sp>
    </p:spTree>
    <p:extLst>
      <p:ext uri="{BB962C8B-B14F-4D97-AF65-F5344CB8AC3E}">
        <p14:creationId xmlns:p14="http://schemas.microsoft.com/office/powerpoint/2010/main" val="99137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Learning Hours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Schedule Below – Days &amp; Times</a:t>
            </a:r>
          </a:p>
        </p:txBody>
      </p:sp>
    </p:spTree>
    <p:extLst>
      <p:ext uri="{BB962C8B-B14F-4D97-AF65-F5344CB8AC3E}">
        <p14:creationId xmlns:p14="http://schemas.microsoft.com/office/powerpoint/2010/main" val="412610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– Duties of the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6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of </a:t>
            </a:r>
            <a:r>
              <a:rPr lang="en-US" dirty="0" err="1"/>
              <a:t>mE</a:t>
            </a:r>
            <a:r>
              <a:rPr lang="en-US" dirty="0"/>
              <a:t> Doing My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2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of the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how you were able to improve your soft skills and then insert a video or audio recording of you describing what you did and learned.  Must be at about 3 minutes. </a:t>
            </a:r>
          </a:p>
          <a:p>
            <a:r>
              <a:rPr lang="en-US" dirty="0"/>
              <a:t>What did you like best?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did you like least?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was your biggest learning moment</a:t>
            </a:r>
            <a:r>
              <a:rPr lang="en-US"/>
              <a:t>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were the 2 main soft skills you used most?   </a:t>
            </a:r>
          </a:p>
        </p:txBody>
      </p:sp>
    </p:spTree>
    <p:extLst>
      <p:ext uri="{BB962C8B-B14F-4D97-AF65-F5344CB8AC3E}">
        <p14:creationId xmlns:p14="http://schemas.microsoft.com/office/powerpoint/2010/main" val="1596823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</TotalTime>
  <Words>180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Wood Type</vt:lpstr>
      <vt:lpstr>Student Capstone Experiences (Youth Intern, Senior Experience, Entrepreneurship Experience, Service Learning, &amp; Youth Apprenticeship)</vt:lpstr>
      <vt:lpstr>PowerPoint Presentation</vt:lpstr>
      <vt:lpstr>Service Learning Job</vt:lpstr>
      <vt:lpstr>Direct Experience Supervisor</vt:lpstr>
      <vt:lpstr>Service Learning Hours of Work</vt:lpstr>
      <vt:lpstr>Responsibilities – Duties of the Job</vt:lpstr>
      <vt:lpstr>Pictures of mE Doing My job</vt:lpstr>
      <vt:lpstr>Reflection of the Experience</vt:lpstr>
    </vt:vector>
  </TitlesOfParts>
  <Company>Leola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Learning</dc:title>
  <dc:creator>Bev Myer</dc:creator>
  <cp:lastModifiedBy>Myer, Bev</cp:lastModifiedBy>
  <cp:revision>7</cp:revision>
  <dcterms:created xsi:type="dcterms:W3CDTF">2020-08-19T22:17:06Z</dcterms:created>
  <dcterms:modified xsi:type="dcterms:W3CDTF">2022-11-15T17:40:35Z</dcterms:modified>
</cp:coreProperties>
</file>